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sldIdLst>
    <p:sldId id="256" r:id="rId2"/>
    <p:sldId id="257" r:id="rId3"/>
    <p:sldId id="262" r:id="rId4"/>
    <p:sldId id="258" r:id="rId5"/>
    <p:sldId id="263" r:id="rId6"/>
    <p:sldId id="259" r:id="rId7"/>
    <p:sldId id="264" r:id="rId8"/>
    <p:sldId id="260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0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96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08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2087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9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726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7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16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6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33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311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457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834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0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1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732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89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16324-1A05-44C9-957E-4BD2D0BE53AD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E4318-4DA8-440B-9FFB-B520B99CD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714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  <p:sldLayoutId id="2147483902" r:id="rId15"/>
    <p:sldLayoutId id="2147483903" r:id="rId16"/>
    <p:sldLayoutId id="214748390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0835" y="450574"/>
            <a:ext cx="9753600" cy="2154212"/>
          </a:xfrm>
        </p:spPr>
        <p:txBody>
          <a:bodyPr>
            <a:normAutofit/>
          </a:bodyPr>
          <a:lstStyle/>
          <a:p>
            <a:r>
              <a:rPr lang="en-US" sz="6600" dirty="0"/>
              <a:t>Chapter 13 Section 4: The Harlem Renaissance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379" y="2896333"/>
            <a:ext cx="4881798" cy="27477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678" y="2896333"/>
            <a:ext cx="3837646" cy="274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9296" y="736979"/>
            <a:ext cx="6461763" cy="5322627"/>
          </a:xfrm>
        </p:spPr>
        <p:txBody>
          <a:bodyPr>
            <a:normAutofit/>
          </a:bodyPr>
          <a:lstStyle/>
          <a:p>
            <a:r>
              <a:rPr lang="en-US" sz="2800" dirty="0"/>
              <a:t>Bessie Smith: A female blues singer who perhaps was the most outstanding vocalist of the decade.</a:t>
            </a:r>
          </a:p>
          <a:p>
            <a:r>
              <a:rPr lang="en-US" sz="2800" dirty="0"/>
              <a:t>She achieved enormous popularity and in 1927 became the highest-paid black artist in the world.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757" y="1209203"/>
            <a:ext cx="3099230" cy="38595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065" y="3649542"/>
            <a:ext cx="28575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7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69" y="278295"/>
            <a:ext cx="10508973" cy="1474236"/>
          </a:xfrm>
        </p:spPr>
        <p:txBody>
          <a:bodyPr>
            <a:normAutofit/>
          </a:bodyPr>
          <a:lstStyle/>
          <a:p>
            <a:r>
              <a:rPr lang="en-US" sz="4000" dirty="0"/>
              <a:t>African-American voices in the 1920s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4645" y="1630017"/>
            <a:ext cx="6321285" cy="5022574"/>
          </a:xfrm>
        </p:spPr>
        <p:txBody>
          <a:bodyPr>
            <a:normAutofit/>
          </a:bodyPr>
          <a:lstStyle/>
          <a:p>
            <a:r>
              <a:rPr lang="en-US" sz="2800" dirty="0"/>
              <a:t>Zora Neale Hurston: Portrayed the lives of poor, unschooled Southern blacks through novels, short stories, and poems</a:t>
            </a:r>
          </a:p>
          <a:p>
            <a:r>
              <a:rPr lang="en-US" sz="2800" dirty="0"/>
              <a:t>Great Migration: Between 1910 and 1920 where hundreds of African Americans had uprooted themselves from their homes in the South and moved North.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722" y="4284180"/>
            <a:ext cx="3304760" cy="23684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808" y="134506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86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532263"/>
            <a:ext cx="9905999" cy="3589361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By the end of the decade, over 40 percent of African Americans lived in cities.</a:t>
            </a:r>
          </a:p>
          <a:p>
            <a:r>
              <a:rPr lang="en-US" sz="3200" dirty="0"/>
              <a:t>African-American Goals</a:t>
            </a:r>
          </a:p>
          <a:p>
            <a:r>
              <a:rPr lang="en-US" sz="3200" dirty="0"/>
              <a:t>NAACP (National Association for the Advancement of Colored People) urged African Americans to protest racial violence.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077" y="3739420"/>
            <a:ext cx="5190698" cy="276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17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0904" y="357809"/>
            <a:ext cx="6069496" cy="3209511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W.E.B Du Bois: A founding member of the NAACP led a parade of 10,000 African American men in New York to protest such violence.</a:t>
            </a:r>
          </a:p>
          <a:p>
            <a:r>
              <a:rPr lang="en-US" sz="2800" dirty="0"/>
              <a:t>James Weldon Johnson: Poet, layer, and NAACP executive secretary.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007" y="3567320"/>
            <a:ext cx="3058767" cy="30587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304" y="262275"/>
            <a:ext cx="2278376" cy="29722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3877" y="3567319"/>
            <a:ext cx="3912376" cy="305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67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59307"/>
            <a:ext cx="9905999" cy="2934269"/>
          </a:xfrm>
        </p:spPr>
        <p:txBody>
          <a:bodyPr/>
          <a:lstStyle/>
          <a:p>
            <a:r>
              <a:rPr lang="en-US" sz="2800" dirty="0"/>
              <a:t>Marcus Garvey: An immigrant from Jamaica who believed that African Americans should build a separate society.</a:t>
            </a:r>
          </a:p>
          <a:p>
            <a:r>
              <a:rPr lang="en-US" sz="2800" dirty="0"/>
              <a:t>Universal Negro Improvement Association (UNIA).</a:t>
            </a:r>
          </a:p>
          <a:p>
            <a:r>
              <a:rPr lang="en-US" sz="2800" dirty="0"/>
              <a:t>Garvey left behind a powerful legacy of newly awakened black pride, economic independence, and reverence for Africa.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75" y="3481032"/>
            <a:ext cx="5216167" cy="2934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619" y="3481032"/>
            <a:ext cx="5039578" cy="293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78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18052"/>
            <a:ext cx="10374726" cy="1169436"/>
          </a:xfrm>
        </p:spPr>
        <p:txBody>
          <a:bodyPr/>
          <a:lstStyle/>
          <a:p>
            <a:r>
              <a:rPr lang="en-US" dirty="0"/>
              <a:t>The Harlem renaissance flowers in new York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96788"/>
            <a:ext cx="5163853" cy="4694830"/>
          </a:xfrm>
        </p:spPr>
        <p:txBody>
          <a:bodyPr>
            <a:normAutofit/>
          </a:bodyPr>
          <a:lstStyle/>
          <a:p>
            <a:r>
              <a:rPr lang="en-US" sz="2800" dirty="0"/>
              <a:t>Harlem became the largest black urban community with residents from the South, the West Indies, Cuba, Puerto Rico, and Haiti.</a:t>
            </a:r>
          </a:p>
          <a:p>
            <a:r>
              <a:rPr lang="en-US" sz="2800" dirty="0"/>
              <a:t>Harlem Renaissance: A literary and artistic movement celebrating African American culture.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8325" y="2098736"/>
            <a:ext cx="4160009" cy="322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36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586854"/>
            <a:ext cx="5518694" cy="5204347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African-American Writers</a:t>
            </a:r>
          </a:p>
          <a:p>
            <a:r>
              <a:rPr lang="en-US" sz="2800" dirty="0"/>
              <a:t>Claude McKay: A novelist, poet, and Jamaican immigrant who was a major figure whose militant verses urged African Americans to resist prejudice and discrimination.</a:t>
            </a:r>
          </a:p>
          <a:p>
            <a:r>
              <a:rPr lang="en-US" sz="2800" dirty="0"/>
              <a:t>His poems expressed the pain of life in the black ghettos and the strain of being black in a world dominated by whites.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665" y="1117543"/>
            <a:ext cx="3154055" cy="440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750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054" y="354842"/>
            <a:ext cx="5957545" cy="6381219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Langston Hughes: The movement’s best known poet, his poems described the difficult lives of working-class African Americans.</a:t>
            </a:r>
          </a:p>
          <a:p>
            <a:r>
              <a:rPr lang="en-US" sz="2800" dirty="0"/>
              <a:t>African-American Performers</a:t>
            </a:r>
          </a:p>
          <a:p>
            <a:r>
              <a:rPr lang="en-US" sz="2800" dirty="0"/>
              <a:t>Paul Robeson: The son of a one-time slave, who became a major dramatic actor.</a:t>
            </a:r>
          </a:p>
          <a:p>
            <a:r>
              <a:rPr lang="en-US" sz="2800" dirty="0"/>
              <a:t>African Americans and Jazz</a:t>
            </a:r>
          </a:p>
          <a:p>
            <a:r>
              <a:rPr lang="en-US" sz="2800" dirty="0"/>
              <a:t>Louis Armstrong: A young trumpet player who joined Oliver’s group which became known as the Creole Jazz Band.</a:t>
            </a:r>
          </a:p>
          <a:p>
            <a:pPr marL="0" indent="0">
              <a:buNone/>
            </a:pPr>
            <a:endParaRPr lang="en-US" sz="28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6599" y="354842"/>
            <a:ext cx="2784143" cy="2784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93" y="2001412"/>
            <a:ext cx="2382700" cy="32991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6599" y="3751997"/>
            <a:ext cx="2822528" cy="282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7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357808"/>
            <a:ext cx="6201083" cy="6008972"/>
          </a:xfrm>
        </p:spPr>
        <p:txBody>
          <a:bodyPr>
            <a:normAutofit/>
          </a:bodyPr>
          <a:lstStyle/>
          <a:p>
            <a:r>
              <a:rPr lang="en-US" sz="2800" dirty="0"/>
              <a:t>Edward Kennedy “Duke” Ellington: A jazz pianist and composer who led his ten-piece orchestra at the Cotton Club.</a:t>
            </a:r>
          </a:p>
          <a:p>
            <a:r>
              <a:rPr lang="en-US" sz="2800" dirty="0"/>
              <a:t>Ellington won renown as one of America’s greatest composers through the 1920s and 1930s.</a:t>
            </a:r>
          </a:p>
          <a:p>
            <a:r>
              <a:rPr lang="en-US" sz="2800" dirty="0"/>
              <a:t>The Harlem Renaissance represented a portion of the great social and cultural changes that swept America in the 1920s. 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627" y="3507476"/>
            <a:ext cx="3549494" cy="29548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627" y="464024"/>
            <a:ext cx="3549494" cy="279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23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81</TotalTime>
  <Words>438</Words>
  <Application>Microsoft Office PowerPoint</Application>
  <PresentationFormat>Widescreen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Tw Cen MT</vt:lpstr>
      <vt:lpstr>Circuit</vt:lpstr>
      <vt:lpstr>Chapter 13 Section 4: The Harlem Renaissance</vt:lpstr>
      <vt:lpstr>African-American voices in the 1920s</vt:lpstr>
      <vt:lpstr>PowerPoint Presentation</vt:lpstr>
      <vt:lpstr>PowerPoint Presentation</vt:lpstr>
      <vt:lpstr>PowerPoint Presentation</vt:lpstr>
      <vt:lpstr>The Harlem renaissance flowers in new York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Section 4: The Harlem Renaissance</dc:title>
  <dc:creator>Ola Hadi</dc:creator>
  <cp:lastModifiedBy>Ola Hadi</cp:lastModifiedBy>
  <cp:revision>14</cp:revision>
  <dcterms:created xsi:type="dcterms:W3CDTF">2017-01-31T16:36:51Z</dcterms:created>
  <dcterms:modified xsi:type="dcterms:W3CDTF">2017-02-01T18:18:15Z</dcterms:modified>
</cp:coreProperties>
</file>